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56" r:id="rId4"/>
    <p:sldId id="267" r:id="rId5"/>
    <p:sldId id="271" r:id="rId6"/>
    <p:sldId id="268" r:id="rId7"/>
    <p:sldId id="269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2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9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D3F9-FC09-4EB2-9762-CBF30462CCE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1717-AD66-45FF-8265-DA19961A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6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36.png"/><Relationship Id="rId21" Type="http://schemas.openxmlformats.org/officeDocument/2006/relationships/image" Target="../media/image22.png"/><Relationship Id="rId34" Type="http://schemas.openxmlformats.org/officeDocument/2006/relationships/image" Target="../media/image33.png"/><Relationship Id="rId42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slide" Target="slide4.xml"/><Relationship Id="rId37" Type="http://schemas.openxmlformats.org/officeDocument/2006/relationships/slide" Target="slide7.xml"/><Relationship Id="rId40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emf"/><Relationship Id="rId28" Type="http://schemas.openxmlformats.org/officeDocument/2006/relationships/image" Target="../media/image29.png"/><Relationship Id="rId36" Type="http://schemas.openxmlformats.org/officeDocument/2006/relationships/slide" Target="slide6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4.png"/><Relationship Id="rId43" Type="http://schemas.openxmlformats.org/officeDocument/2006/relationships/slide" Target="slide9.xml"/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slide" Target="slide5.xml"/><Relationship Id="rId38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slide" Target="slide3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slide" Target="slide3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5.pn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19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0550"/>
            <a:ext cx="7772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368660"/>
            <a:ext cx="7488832" cy="612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45800" y="1196752"/>
            <a:ext cx="1080000" cy="10800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6754" y="2590550"/>
            <a:ext cx="1080000" cy="1080000"/>
          </a:xfrm>
          <a:prstGeom prst="flowChartConnector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6754" y="3933056"/>
            <a:ext cx="1080000" cy="1080000"/>
          </a:xfrm>
          <a:prstGeom prst="flowChartConnector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62" y="1794495"/>
            <a:ext cx="5078065" cy="38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68661"/>
            <a:ext cx="6910536" cy="136809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Интерактивный плакат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0405"/>
            <a:ext cx="7520880" cy="720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Подготовила:  </a:t>
            </a:r>
            <a:r>
              <a:rPr lang="ru-RU" sz="2000" dirty="0" err="1" smtClean="0">
                <a:solidFill>
                  <a:schemeClr val="bg1"/>
                </a:solidFill>
              </a:rPr>
              <a:t>Селяхина</a:t>
            </a:r>
            <a:r>
              <a:rPr lang="ru-RU" sz="2000" dirty="0" smtClean="0">
                <a:solidFill>
                  <a:schemeClr val="bg1"/>
                </a:solidFill>
              </a:rPr>
              <a:t> Л.Н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г. Старый Оскол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43476">
            <a:off x="963130" y="888382"/>
            <a:ext cx="7525561" cy="14296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МОЛОДЕЦ !!!</a:t>
            </a:r>
            <a:endParaRPr lang="ru-RU" sz="7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3629" r="2543" b="4354"/>
          <a:stretch/>
        </p:blipFill>
        <p:spPr bwMode="auto">
          <a:xfrm rot="543018">
            <a:off x="2561269" y="2346568"/>
            <a:ext cx="4506686" cy="408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24936" cy="61206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u="sng" dirty="0">
                <a:solidFill>
                  <a:srgbClr val="C00000"/>
                </a:solidFill>
              </a:rPr>
              <a:t>Интерактивный плакат «Дорожные знаки» 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предназначен </a:t>
            </a:r>
            <a:r>
              <a:rPr lang="ru-RU" sz="2200" b="1" dirty="0">
                <a:solidFill>
                  <a:srgbClr val="C00000"/>
                </a:solidFill>
              </a:rPr>
              <a:t>для работы с детьми старшего дошкольного возраста (4-7 лет).</a:t>
            </a:r>
          </a:p>
          <a:p>
            <a:pPr lvl="0"/>
            <a:r>
              <a:rPr lang="ru-RU" sz="2200" b="1" dirty="0">
                <a:solidFill>
                  <a:srgbClr val="C00000"/>
                </a:solidFill>
              </a:rPr>
              <a:t>Цель: расширить знания о правилах дорожного движения у детей дошкольного возраста.</a:t>
            </a:r>
          </a:p>
          <a:p>
            <a:pPr lvl="0"/>
            <a:r>
              <a:rPr lang="ru-RU" sz="2200" b="1" dirty="0">
                <a:solidFill>
                  <a:srgbClr val="C00000"/>
                </a:solidFill>
              </a:rPr>
              <a:t>Плакат может быть использован в работе с детьми дошкольного возраста, воспитателями и родителями. Применение плаката, как в индивидуальной, так и групповой (подгрупповой) работе, в режимных моментах, в самостоятельной деятельности детей. </a:t>
            </a:r>
          </a:p>
          <a:p>
            <a:pPr lvl="0"/>
            <a:r>
              <a:rPr lang="ru-RU" sz="2200" b="1" dirty="0">
                <a:solidFill>
                  <a:srgbClr val="C00000"/>
                </a:solidFill>
              </a:rPr>
              <a:t>При использовании  данного плаката,  предусматривается участие воспитателя, взрослого для предоставления информации, которая указана на слайдах, в игре. Дети выполняют задания. Взрослый контролирует ответы детей. При необходимости, зачитывает варианты ответов. Положительные ответы поощряются сигналом и доброжелательным смайликом. Если ребёнок выбрал неправильный ответ, предлагается повторить ещё раз.</a:t>
            </a:r>
          </a:p>
          <a:p>
            <a:pPr lvl="0"/>
            <a:r>
              <a:rPr lang="ru-RU" sz="2200" b="1" dirty="0">
                <a:solidFill>
                  <a:srgbClr val="C00000"/>
                </a:solidFill>
              </a:rPr>
              <a:t>В конце выполненных заданий дети получают  знак посвящение в пешеходы и весёлую песню.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1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8" y="-79508"/>
            <a:ext cx="986310" cy="5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28" y="260648"/>
            <a:ext cx="914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534">
            <a:off x="-13031" y="1916034"/>
            <a:ext cx="735905" cy="42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940103"/>
            <a:ext cx="946918" cy="4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62" y="5639923"/>
            <a:ext cx="980603" cy="5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99" y="2859981"/>
            <a:ext cx="1080120" cy="6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161">
            <a:off x="3096993" y="3249329"/>
            <a:ext cx="804179" cy="5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516" y="6175318"/>
            <a:ext cx="764024" cy="5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1314">
            <a:off x="15480" y="5245799"/>
            <a:ext cx="740234" cy="41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06">
            <a:off x="8592216" y="4783130"/>
            <a:ext cx="803651" cy="5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25" y="560495"/>
            <a:ext cx="576064" cy="38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11" y="2577785"/>
            <a:ext cx="500581" cy="500581"/>
          </a:xfrm>
          <a:prstGeom prst="flowChartDecis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04" y="2290922"/>
            <a:ext cx="1557828" cy="87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32" y="2987557"/>
            <a:ext cx="418654" cy="93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99" y="4325990"/>
            <a:ext cx="379024" cy="5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33" y="1062263"/>
            <a:ext cx="347507" cy="49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5803618"/>
            <a:ext cx="288132" cy="2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4" y="2730222"/>
            <a:ext cx="350433" cy="35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4" y="887420"/>
            <a:ext cx="309331" cy="3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33" y="3897033"/>
            <a:ext cx="382960" cy="3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5291" r="17586" b="12080"/>
          <a:stretch/>
        </p:blipFill>
        <p:spPr bwMode="auto">
          <a:xfrm flipH="1" flipV="1">
            <a:off x="778674" y="5675870"/>
            <a:ext cx="504056" cy="4423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4" y="447683"/>
            <a:ext cx="5000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23" y="3357497"/>
            <a:ext cx="320105" cy="4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89" y="706658"/>
            <a:ext cx="320105" cy="4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72" y="79432"/>
            <a:ext cx="326624" cy="32662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81" y="406056"/>
            <a:ext cx="341552" cy="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6" y="2290922"/>
            <a:ext cx="439300" cy="439300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46" y="1402710"/>
            <a:ext cx="4445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1" y="3651651"/>
            <a:ext cx="532557" cy="53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8" y="977553"/>
            <a:ext cx="440843" cy="39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2" action="ppaction://hlinksldjump"/>
          </p:cNvPr>
          <p:cNvSpPr/>
          <p:nvPr/>
        </p:nvSpPr>
        <p:spPr>
          <a:xfrm>
            <a:off x="3551507" y="609443"/>
            <a:ext cx="324036" cy="25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2" action="ppaction://hlinksldjump"/>
          </p:cNvPr>
          <p:cNvSpPr/>
          <p:nvPr/>
        </p:nvSpPr>
        <p:spPr>
          <a:xfrm>
            <a:off x="7389281" y="713383"/>
            <a:ext cx="282781" cy="47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32" action="ppaction://hlinksldjump"/>
          </p:cNvPr>
          <p:cNvSpPr/>
          <p:nvPr/>
        </p:nvSpPr>
        <p:spPr>
          <a:xfrm>
            <a:off x="5481704" y="912292"/>
            <a:ext cx="300490" cy="34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33" action="ppaction://hlinksldjump"/>
          </p:cNvPr>
          <p:cNvSpPr/>
          <p:nvPr/>
        </p:nvSpPr>
        <p:spPr>
          <a:xfrm>
            <a:off x="2036301" y="4313393"/>
            <a:ext cx="369366" cy="43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19" y="5542828"/>
            <a:ext cx="345511" cy="52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hlinkClick r:id="rId33" action="ppaction://hlinksldjump"/>
          </p:cNvPr>
          <p:cNvSpPr/>
          <p:nvPr/>
        </p:nvSpPr>
        <p:spPr>
          <a:xfrm>
            <a:off x="7357126" y="5542828"/>
            <a:ext cx="269495" cy="521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72" y="1484784"/>
            <a:ext cx="370388" cy="55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hlinkClick r:id="rId33" action="ppaction://hlinksldjump"/>
          </p:cNvPr>
          <p:cNvSpPr/>
          <p:nvPr/>
        </p:nvSpPr>
        <p:spPr>
          <a:xfrm>
            <a:off x="4288539" y="1605187"/>
            <a:ext cx="320058" cy="38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hlinkClick r:id="rId36" action="ppaction://hlinksldjump"/>
          </p:cNvPr>
          <p:cNvSpPr/>
          <p:nvPr/>
        </p:nvSpPr>
        <p:spPr>
          <a:xfrm>
            <a:off x="1218916" y="429464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hlinkClick r:id="rId36" action="ppaction://hlinksldjump"/>
          </p:cNvPr>
          <p:cNvSpPr/>
          <p:nvPr/>
        </p:nvSpPr>
        <p:spPr>
          <a:xfrm>
            <a:off x="5915422" y="375861"/>
            <a:ext cx="399376" cy="36026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hlinkClick r:id="rId36" action="ppaction://hlinksldjump"/>
          </p:cNvPr>
          <p:cNvSpPr/>
          <p:nvPr/>
        </p:nvSpPr>
        <p:spPr>
          <a:xfrm>
            <a:off x="3551507" y="41680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hlinkClick r:id="rId36" action="ppaction://hlinksldjump"/>
          </p:cNvPr>
          <p:cNvSpPr/>
          <p:nvPr/>
        </p:nvSpPr>
        <p:spPr>
          <a:xfrm>
            <a:off x="802102" y="5740184"/>
            <a:ext cx="457200" cy="34569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hlinkClick r:id="rId36" action="ppaction://hlinksldjump"/>
          </p:cNvPr>
          <p:cNvSpPr/>
          <p:nvPr/>
        </p:nvSpPr>
        <p:spPr>
          <a:xfrm>
            <a:off x="545336" y="2290922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hlinkClick r:id="rId37" action="ppaction://hlinksldjump"/>
          </p:cNvPr>
          <p:cNvSpPr/>
          <p:nvPr/>
        </p:nvSpPr>
        <p:spPr>
          <a:xfrm>
            <a:off x="6683428" y="1022743"/>
            <a:ext cx="324463" cy="30979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>
            <a:hlinkClick r:id="rId37" action="ppaction://hlinksldjump"/>
          </p:cNvPr>
          <p:cNvSpPr/>
          <p:nvPr/>
        </p:nvSpPr>
        <p:spPr>
          <a:xfrm>
            <a:off x="7882467" y="4744243"/>
            <a:ext cx="593035" cy="51118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77" y="4695871"/>
            <a:ext cx="738013" cy="6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7" y="1042085"/>
            <a:ext cx="606823" cy="5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Равнобедренный треугольник 28">
            <a:hlinkClick r:id="rId37" action="ppaction://hlinksldjump"/>
          </p:cNvPr>
          <p:cNvSpPr/>
          <p:nvPr/>
        </p:nvSpPr>
        <p:spPr>
          <a:xfrm>
            <a:off x="426693" y="1116239"/>
            <a:ext cx="500879" cy="4572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>
            <a:hlinkClick r:id="rId40" action="ppaction://hlinksldjump"/>
          </p:cNvPr>
          <p:cNvSpPr/>
          <p:nvPr/>
        </p:nvSpPr>
        <p:spPr>
          <a:xfrm>
            <a:off x="240395" y="3651651"/>
            <a:ext cx="598463" cy="53255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44" y="3984991"/>
            <a:ext cx="453362" cy="39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Равнобедренный треугольник 30">
            <a:hlinkClick r:id="rId40" action="ppaction://hlinksldjump"/>
          </p:cNvPr>
          <p:cNvSpPr/>
          <p:nvPr/>
        </p:nvSpPr>
        <p:spPr>
          <a:xfrm rot="10800000">
            <a:off x="5343795" y="3890404"/>
            <a:ext cx="390937" cy="45015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16" y="5075199"/>
            <a:ext cx="501987" cy="5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Шестиугольник 31">
            <a:hlinkClick r:id="rId40" action="ppaction://hlinksldjump"/>
          </p:cNvPr>
          <p:cNvSpPr/>
          <p:nvPr/>
        </p:nvSpPr>
        <p:spPr>
          <a:xfrm>
            <a:off x="4105516" y="5119986"/>
            <a:ext cx="485706" cy="4572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43" action="ppaction://hlinksldjump"/>
          </p:cNvPr>
          <p:cNvSpPr/>
          <p:nvPr/>
        </p:nvSpPr>
        <p:spPr>
          <a:xfrm>
            <a:off x="6287165" y="2987557"/>
            <a:ext cx="914400" cy="28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43" action="ppaction://hlinksldjump"/>
          </p:cNvPr>
          <p:cNvSpPr/>
          <p:nvPr/>
        </p:nvSpPr>
        <p:spPr>
          <a:xfrm>
            <a:off x="3150153" y="3400232"/>
            <a:ext cx="637731" cy="27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43" action="ppaction://hlinksldjump"/>
          </p:cNvPr>
          <p:cNvSpPr/>
          <p:nvPr/>
        </p:nvSpPr>
        <p:spPr>
          <a:xfrm>
            <a:off x="3085830" y="5721921"/>
            <a:ext cx="565471" cy="3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45" y="1476429"/>
            <a:ext cx="580935" cy="5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Равнобедренный треугольник 35">
            <a:hlinkClick r:id="rId37" action="ppaction://hlinksldjump"/>
          </p:cNvPr>
          <p:cNvSpPr/>
          <p:nvPr/>
        </p:nvSpPr>
        <p:spPr>
          <a:xfrm>
            <a:off x="8046573" y="1533634"/>
            <a:ext cx="422878" cy="395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33" action="ppaction://hlinksldjump"/>
          </p:cNvPr>
          <p:cNvSpPr/>
          <p:nvPr/>
        </p:nvSpPr>
        <p:spPr>
          <a:xfrm>
            <a:off x="2682886" y="1100953"/>
            <a:ext cx="228600" cy="42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32" action="ppaction://hlinksldjump"/>
          </p:cNvPr>
          <p:cNvSpPr/>
          <p:nvPr/>
        </p:nvSpPr>
        <p:spPr>
          <a:xfrm>
            <a:off x="5469636" y="888630"/>
            <a:ext cx="335144" cy="34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>
            <a:hlinkClick r:id="rId36" action="ppaction://hlinksldjump"/>
          </p:cNvPr>
          <p:cNvSpPr/>
          <p:nvPr/>
        </p:nvSpPr>
        <p:spPr>
          <a:xfrm>
            <a:off x="5367230" y="1397391"/>
            <a:ext cx="413170" cy="383481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hlinkClick r:id="rId40" action="ppaction://hlinksldjump"/>
          </p:cNvPr>
          <p:cNvSpPr/>
          <p:nvPr/>
        </p:nvSpPr>
        <p:spPr>
          <a:xfrm rot="18865008">
            <a:off x="7959731" y="2676797"/>
            <a:ext cx="323995" cy="30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25572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ru-RU" b="1" dirty="0" smtClean="0"/>
              <a:t>                               </a:t>
            </a:r>
          </a:p>
          <a:p>
            <a:endParaRPr lang="ru-RU" b="1" dirty="0"/>
          </a:p>
          <a:p>
            <a:r>
              <a:rPr lang="ru-RU" b="1" dirty="0"/>
              <a:t> </a:t>
            </a:r>
            <a:endParaRPr lang="ru-RU" b="1" dirty="0" smtClean="0"/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                                                                 </a:t>
            </a:r>
          </a:p>
          <a:p>
            <a:endParaRPr lang="ru-RU" b="1" dirty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</a:t>
            </a:r>
          </a:p>
        </p:txBody>
      </p:sp>
      <p:sp>
        <p:nvSpPr>
          <p:cNvPr id="9" name="Овал 8"/>
          <p:cNvSpPr/>
          <p:nvPr/>
        </p:nvSpPr>
        <p:spPr>
          <a:xfrm>
            <a:off x="107504" y="4191797"/>
            <a:ext cx="2975818" cy="10374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Место стоянки»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58979" y="4407255"/>
            <a:ext cx="2736304" cy="1355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«Остановка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общественного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транспорта»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05991" y="3957653"/>
            <a:ext cx="2664295" cy="1127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«Пешеходный переход»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9068" y="476673"/>
            <a:ext cx="9095564" cy="15121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Информационно - указательные знаки.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Назови знак «</a:t>
            </a:r>
            <a:r>
              <a:rPr lang="ru-RU" b="1" dirty="0">
                <a:solidFill>
                  <a:srgbClr val="00B050"/>
                </a:solidFill>
              </a:rPr>
              <a:t>Остановка общественного транспорта</a:t>
            </a:r>
            <a:r>
              <a:rPr lang="ru-RU" b="1" dirty="0" smtClean="0">
                <a:solidFill>
                  <a:srgbClr val="00B050"/>
                </a:solidFill>
              </a:rPr>
              <a:t>».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4" y="2124873"/>
            <a:ext cx="1568210" cy="15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38" y="2124873"/>
            <a:ext cx="1365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6899"/>
          <a:stretch/>
        </p:blipFill>
        <p:spPr bwMode="auto">
          <a:xfrm>
            <a:off x="827584" y="2124873"/>
            <a:ext cx="1751682" cy="18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889262" y="5589240"/>
            <a:ext cx="2194060" cy="98686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Вернуться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 начало.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7638138" y="5589241"/>
            <a:ext cx="1038317" cy="93478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778577" y="5798520"/>
            <a:ext cx="757437" cy="51622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52636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11521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Информационно указательные знаки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Назови знак «Пункт медицинской помощи»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08250"/>
            <a:ext cx="12922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2542"/>
            <a:ext cx="1438018" cy="21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8" y="2806043"/>
            <a:ext cx="11588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107504" y="4869160"/>
            <a:ext cx="2520280" cy="122413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медицинской помощи» 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646212" y="3809690"/>
            <a:ext cx="2137465" cy="108012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«Пункт питания»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878621" y="4532194"/>
            <a:ext cx="1994520" cy="93610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«Жилая зона»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5497720"/>
            <a:ext cx="2078987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hlinkClick r:id="rId5" action="ppaction://hlinksldjump"/>
              </a:rPr>
              <a:t>Вернуться </a:t>
            </a:r>
            <a:r>
              <a:rPr lang="ru-RU" b="1" dirty="0" smtClean="0">
                <a:solidFill>
                  <a:srgbClr val="C00000"/>
                </a:solidFill>
                <a:hlinkClick r:id="rId5" action="ppaction://hlinksldjump"/>
              </a:rPr>
              <a:t>в начало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34" y="5622031"/>
            <a:ext cx="1051209" cy="9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>
            <a:off x="7808404" y="5841287"/>
            <a:ext cx="755267" cy="5040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9" y="152636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:</a:t>
            </a:r>
          </a:p>
          <a:p>
            <a:pPr algn="r"/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":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3311859" y="3364263"/>
            <a:ext cx="2240781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Знак «Въезд запрещен»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416824" cy="12779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Запрещающие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Назови знак «Движение на велосипедах запрещено»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5" y="1466620"/>
            <a:ext cx="1736725" cy="173196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22826"/>
            <a:ext cx="1798637" cy="1798637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8" y="2048201"/>
            <a:ext cx="1773262" cy="1773262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91167" y="4059312"/>
            <a:ext cx="2520280" cy="132717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Знак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"</a:t>
            </a:r>
            <a:r>
              <a:rPr lang="ru-RU" b="1" i="1" dirty="0">
                <a:solidFill>
                  <a:schemeClr val="bg1"/>
                </a:solidFill>
              </a:rPr>
              <a:t>Ограничение максимальной скорости"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6683194" y="4145195"/>
            <a:ext cx="2210544" cy="115541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Знак 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Движение на велосипедах запрещено"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71575" y="5301208"/>
            <a:ext cx="2060268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hlinkClick r:id="rId5" action="ppaction://hlinksldjump"/>
              </a:rPr>
              <a:t>Вернуться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hlinkClick r:id="rId5" action="ppaction://hlinksldjump"/>
              </a:rPr>
              <a:t>в </a:t>
            </a:r>
            <a:r>
              <a:rPr lang="ru-RU" b="1" dirty="0">
                <a:solidFill>
                  <a:srgbClr val="C00000"/>
                </a:solidFill>
                <a:hlinkClick r:id="rId5" action="ppaction://hlinksldjump"/>
              </a:rPr>
              <a:t>начало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68" y="5589240"/>
            <a:ext cx="1077586" cy="9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7731620" y="5805264"/>
            <a:ext cx="817281" cy="5240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96407" y="3933056"/>
            <a:ext cx="2016224" cy="107156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Знак "Опасный поворот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":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188640"/>
            <a:ext cx="8568952" cy="12961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Предупреждающие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Назови </a:t>
            </a:r>
            <a:r>
              <a:rPr lang="ru-RU" b="1" dirty="0">
                <a:solidFill>
                  <a:srgbClr val="C00000"/>
                </a:solidFill>
              </a:rPr>
              <a:t>знак </a:t>
            </a:r>
            <a:r>
              <a:rPr lang="ru-RU" b="1" dirty="0" smtClean="0">
                <a:solidFill>
                  <a:srgbClr val="C00000"/>
                </a:solidFill>
              </a:rPr>
              <a:t>«Движение </a:t>
            </a:r>
            <a:r>
              <a:rPr lang="ru-RU" b="1" dirty="0">
                <a:solidFill>
                  <a:srgbClr val="C00000"/>
                </a:solidFill>
              </a:rPr>
              <a:t>пешеходов </a:t>
            </a:r>
            <a:r>
              <a:rPr lang="ru-RU" b="1" dirty="0" smtClean="0">
                <a:solidFill>
                  <a:srgbClr val="C00000"/>
                </a:solidFill>
              </a:rPr>
              <a:t>запрещено» 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1800200" cy="16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303173"/>
            <a:ext cx="1656185" cy="1469345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779912" y="3361587"/>
            <a:ext cx="1958516" cy="9144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"Дети"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81301" y="3917443"/>
            <a:ext cx="2304256" cy="145726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Знак 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«Движение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пешеходов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запрещено»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64149"/>
            <a:ext cx="21034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7633429" y="5589240"/>
            <a:ext cx="996171" cy="98573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7740352" y="5831941"/>
            <a:ext cx="830073" cy="5003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16" y="1556791"/>
            <a:ext cx="1691605" cy="14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>
            <a:off x="6753935" y="2284773"/>
            <a:ext cx="1444767" cy="123103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096001"/>
            <a:ext cx="1833425" cy="167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96407" y="3933057"/>
            <a:ext cx="2131377" cy="86409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Знак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«Главная дорога»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188640"/>
            <a:ext cx="8568952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Знаки приоритета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Назови </a:t>
            </a:r>
            <a:r>
              <a:rPr lang="ru-RU" b="1" dirty="0">
                <a:solidFill>
                  <a:srgbClr val="C00000"/>
                </a:solidFill>
              </a:rPr>
              <a:t>знак «Уступи дорогу»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779912" y="3361587"/>
            <a:ext cx="1958516" cy="9144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Знак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«Уступи дорогу»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588224" y="3717032"/>
            <a:ext cx="2304256" cy="145726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Знак «Движение без остановки запрещено»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5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3" y="1407664"/>
            <a:ext cx="2408518" cy="240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98" y="1562140"/>
            <a:ext cx="1755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69" y="1803604"/>
            <a:ext cx="1703731" cy="17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1034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1075992" cy="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9" action="ppaction://hlinksldjump"/>
          </p:cNvPr>
          <p:cNvSpPr/>
          <p:nvPr/>
        </p:nvSpPr>
        <p:spPr>
          <a:xfrm>
            <a:off x="7884368" y="5829416"/>
            <a:ext cx="789856" cy="4950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1" y="3645024"/>
            <a:ext cx="1276671" cy="555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188640"/>
            <a:ext cx="8568952" cy="1296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Специальные машины.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Расставь номера телефонов специальных служб и назови единый номер.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5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91113"/>
            <a:ext cx="2512228" cy="190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14940" b="9343"/>
          <a:stretch/>
        </p:blipFill>
        <p:spPr bwMode="auto">
          <a:xfrm flipH="1">
            <a:off x="6300315" y="1511087"/>
            <a:ext cx="2552280" cy="177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94" y="3861046"/>
            <a:ext cx="2491394" cy="18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70" y="4908644"/>
            <a:ext cx="1008050" cy="484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6456" y="3496480"/>
            <a:ext cx="774836" cy="580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1394" y="2132856"/>
            <a:ext cx="868678" cy="430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747323" y="4634328"/>
            <a:ext cx="1105272" cy="103326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7862087" y="4908644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82083"/>
            <a:ext cx="21034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28530" r="27974" b="50041"/>
          <a:stretch/>
        </p:blipFill>
        <p:spPr bwMode="auto">
          <a:xfrm>
            <a:off x="3004124" y="5805941"/>
            <a:ext cx="1347270" cy="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52096" r="27474" b="26371"/>
          <a:stretch/>
        </p:blipFill>
        <p:spPr bwMode="auto">
          <a:xfrm>
            <a:off x="1043608" y="5685873"/>
            <a:ext cx="1488229" cy="8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75739" r="28251" b="3163"/>
          <a:stretch/>
        </p:blipFill>
        <p:spPr bwMode="auto">
          <a:xfrm>
            <a:off x="6444208" y="5805941"/>
            <a:ext cx="1396721" cy="80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4" t="71078" r="3708" b="7182"/>
          <a:stretch/>
        </p:blipFill>
        <p:spPr bwMode="auto">
          <a:xfrm>
            <a:off x="4771745" y="5802176"/>
            <a:ext cx="1379065" cy="8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19518518">
            <a:off x="2377414" y="2956180"/>
            <a:ext cx="15308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184350" y="3254165"/>
            <a:ext cx="10171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40786" flipH="1">
            <a:off x="5639008" y="3042669"/>
            <a:ext cx="14788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2014 -0.00717 L -0.02014 -0.16447 " pathEditMode="relative" rAng="0" ptsTypes="AA">
                                      <p:cBhvr>
                                        <p:cTn id="18" dur="1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5868 -0.0074 L 0.02275 -0.15961 C 0.04097 -0.19153 0.05104 -0.23756 0.04948 -0.28614 C 0.04775 -0.3405 0.03455 -0.38422 0.01424 -0.41406 L -0.07708 -0.55517 " pathEditMode="relative" rAng="-151716" ptsTypes="FffFF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277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7" presetClass="path" presetSubtype="0" accel="50000" decel="50000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38889E-6 -2.03331E-6 L 1.38889E-6 -0.16863 C 1.38889E-6 -0.24358 0.18281 -0.33611 0.33194 -0.33611 L 0.66528 -0.33611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1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322</Words>
  <Application>Microsoft Office PowerPoint</Application>
  <PresentationFormat>Экран (4:3)</PresentationFormat>
  <Paragraphs>153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Интерактивный плакат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</dc:creator>
  <cp:lastModifiedBy>lubov</cp:lastModifiedBy>
  <cp:revision>65</cp:revision>
  <dcterms:created xsi:type="dcterms:W3CDTF">2024-11-06T07:35:49Z</dcterms:created>
  <dcterms:modified xsi:type="dcterms:W3CDTF">2024-12-04T10:10:26Z</dcterms:modified>
</cp:coreProperties>
</file>