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0" r:id="rId4"/>
    <p:sldId id="272" r:id="rId5"/>
    <p:sldId id="271" r:id="rId6"/>
    <p:sldId id="273" r:id="rId7"/>
    <p:sldId id="258" r:id="rId8"/>
    <p:sldId id="259" r:id="rId9"/>
    <p:sldId id="260" r:id="rId10"/>
    <p:sldId id="276" r:id="rId11"/>
    <p:sldId id="261" r:id="rId12"/>
    <p:sldId id="268" r:id="rId13"/>
    <p:sldId id="269" r:id="rId14"/>
    <p:sldId id="264" r:id="rId15"/>
    <p:sldId id="265" r:id="rId16"/>
    <p:sldId id="262" r:id="rId17"/>
    <p:sldId id="275" r:id="rId18"/>
    <p:sldId id="274" r:id="rId19"/>
    <p:sldId id="26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73" autoAdjust="0"/>
    <p:restoredTop sz="94660"/>
  </p:normalViewPr>
  <p:slideViewPr>
    <p:cSldViewPr>
      <p:cViewPr varScale="1">
        <p:scale>
          <a:sx n="100" d="100"/>
          <a:sy n="100" d="100"/>
        </p:scale>
        <p:origin x="-3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836712"/>
            <a:ext cx="8928992" cy="276373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«ОБЗОР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ЭЛЕКТРОННЫХ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ОБРАЗОВАТЕЛЬНЫХ  </a:t>
            </a:r>
            <a:r>
              <a:rPr lang="ru-RU" sz="4000" b="1" smtClean="0">
                <a:latin typeface="Times New Roman" pitchFamily="18" charset="0"/>
                <a:cs typeface="Times New Roman" pitchFamily="18" charset="0"/>
              </a:rPr>
              <a:t>ресурсов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по профилактике ДДТТ»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4" y="5373216"/>
            <a:ext cx="3995936" cy="936104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Методист ГБОУ школы № 38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отделения дошкольного образования детей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Викторова О. В.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5936" y="623731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2017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2444" r="1261" b="3461"/>
          <a:stretch>
            <a:fillRect/>
          </a:stretch>
        </p:blipFill>
        <p:spPr bwMode="auto">
          <a:xfrm>
            <a:off x="827584" y="764704"/>
            <a:ext cx="7704856" cy="58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1403648" y="620688"/>
            <a:ext cx="151216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2751" t="14000" r="1963" b="7601"/>
          <a:stretch>
            <a:fillRect/>
          </a:stretch>
        </p:blipFill>
        <p:spPr bwMode="auto">
          <a:xfrm>
            <a:off x="251520" y="1844824"/>
            <a:ext cx="8712968" cy="4805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275856" y="1196752"/>
            <a:ext cx="2584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http://www.dddgazeta.ru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260648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cap="all" dirty="0" smtClean="0">
                <a:latin typeface="Times New Roman" pitchFamily="18" charset="0"/>
                <a:cs typeface="Times New Roman" pitchFamily="18" charset="0"/>
              </a:rPr>
              <a:t>«ДОБРАЯ ДОРОГА ДЕТСТВА»: </a:t>
            </a:r>
            <a:br>
              <a:rPr lang="ru-RU" sz="2400" cap="all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cap="all" dirty="0" smtClean="0">
                <a:latin typeface="Times New Roman" pitchFamily="18" charset="0"/>
                <a:cs typeface="Times New Roman" pitchFamily="18" charset="0"/>
              </a:rPr>
              <a:t>ГАЗЕТА ДЛЯ ДЕТЕЙ, РОДИТЕЛЕЙ И ПЕДАГОГОВ</a:t>
            </a:r>
            <a:endParaRPr lang="ru-RU" sz="2400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987824" y="1124744"/>
            <a:ext cx="3168352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11513" t="3801" r="9935" b="5901"/>
          <a:stretch>
            <a:fillRect/>
          </a:stretch>
        </p:blipFill>
        <p:spPr bwMode="auto">
          <a:xfrm>
            <a:off x="251520" y="1052736"/>
            <a:ext cx="8604448" cy="556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11560" y="188640"/>
            <a:ext cx="79547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Спас экстрим – портал детской безопасности МЧС России.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http://www.spas-extreme.ru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l="14563" t="39899" r="15153" b="22301"/>
          <a:stretch>
            <a:fillRect/>
          </a:stretch>
        </p:blipFill>
        <p:spPr bwMode="auto">
          <a:xfrm>
            <a:off x="251520" y="4005064"/>
            <a:ext cx="8568952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11513" t="4851" r="11707" b="25850"/>
          <a:stretch>
            <a:fillRect/>
          </a:stretch>
        </p:blipFill>
        <p:spPr bwMode="auto">
          <a:xfrm>
            <a:off x="251520" y="188640"/>
            <a:ext cx="8568952" cy="4368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вал 3"/>
          <p:cNvSpPr/>
          <p:nvPr/>
        </p:nvSpPr>
        <p:spPr>
          <a:xfrm>
            <a:off x="1403648" y="6021288"/>
            <a:ext cx="3816424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771800" y="1772816"/>
            <a:ext cx="1944216" cy="30243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13285" t="4851" r="18204" b="5901"/>
          <a:stretch>
            <a:fillRect/>
          </a:stretch>
        </p:blipFill>
        <p:spPr bwMode="auto">
          <a:xfrm>
            <a:off x="539552" y="759736"/>
            <a:ext cx="8064896" cy="5909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547664" y="260648"/>
            <a:ext cx="6368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Карусель — телеканал для детей и юношества.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13285" t="3801" r="34741" b="13250"/>
          <a:stretch>
            <a:fillRect/>
          </a:stretch>
        </p:blipFill>
        <p:spPr bwMode="auto">
          <a:xfrm>
            <a:off x="1547664" y="844076"/>
            <a:ext cx="6408712" cy="5753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376438" y="404664"/>
            <a:ext cx="2726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«Дорожная азбука»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331640" y="836712"/>
            <a:ext cx="2736304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5122" t="16634" r="2954" b="8933"/>
          <a:stretch>
            <a:fillRect/>
          </a:stretch>
        </p:blipFill>
        <p:spPr bwMode="auto">
          <a:xfrm>
            <a:off x="179512" y="1844824"/>
            <a:ext cx="8784976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419872" y="1124744"/>
            <a:ext cx="2422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http://centr-bdd.ru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260648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Центр пропаганды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безопасности дорожного движения детей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131840" y="1052736"/>
            <a:ext cx="3096344" cy="6480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9937" r="1531"/>
          <a:stretch>
            <a:fillRect/>
          </a:stretch>
        </p:blipFill>
        <p:spPr bwMode="auto">
          <a:xfrm>
            <a:off x="1475656" y="548680"/>
            <a:ext cx="590465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t="23130" r="1586" b="2430"/>
          <a:stretch>
            <a:fillRect/>
          </a:stretch>
        </p:blipFill>
        <p:spPr bwMode="auto">
          <a:xfrm>
            <a:off x="1475656" y="3212976"/>
            <a:ext cx="5904656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267744" y="116632"/>
            <a:ext cx="41498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 «</a:t>
            </a:r>
            <a:r>
              <a:rPr lang="ru-RU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Сакла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». </a:t>
            </a:r>
            <a:r>
              <a:rPr lang="en-US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http://sakla.ru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 contrast="-20000"/>
          </a:blip>
          <a:srcRect t="10272" r="1392" b="5272"/>
          <a:stretch>
            <a:fillRect/>
          </a:stretch>
        </p:blipFill>
        <p:spPr bwMode="auto">
          <a:xfrm>
            <a:off x="683568" y="1124744"/>
            <a:ext cx="7776864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043608" y="1772816"/>
            <a:ext cx="7200800" cy="136815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ru-RU" sz="40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Спасибо за внимание.</a:t>
            </a:r>
            <a:endParaRPr kumimoji="0" lang="ru-RU" sz="40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 l="12957" t="4973" r="10974" b="5250"/>
          <a:stretch>
            <a:fillRect/>
          </a:stretch>
        </p:blipFill>
        <p:spPr bwMode="auto">
          <a:xfrm>
            <a:off x="251520" y="332656"/>
            <a:ext cx="8692382" cy="597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вал 3"/>
          <p:cNvSpPr/>
          <p:nvPr/>
        </p:nvSpPr>
        <p:spPr>
          <a:xfrm>
            <a:off x="0" y="260648"/>
            <a:ext cx="2592288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067944" y="4869160"/>
            <a:ext cx="2592288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8600" t="37090" r="21157" b="7540"/>
          <a:stretch>
            <a:fillRect/>
          </a:stretch>
        </p:blipFill>
        <p:spPr bwMode="auto">
          <a:xfrm>
            <a:off x="827584" y="908720"/>
            <a:ext cx="7344816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332656"/>
            <a:ext cx="9036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Примеры ЭОР. Интерактивные наглядно - демонстрационные ЭОР.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60648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Примеры ЭОР. Игровые дидактические ЭОР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6238" t="33679" r="18794" b="7259"/>
          <a:stretch>
            <a:fillRect/>
          </a:stretch>
        </p:blipFill>
        <p:spPr bwMode="auto">
          <a:xfrm>
            <a:off x="611560" y="908720"/>
            <a:ext cx="792088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60648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Примеры ЭОР. Игровые дидактические ЭОР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6359" t="63949" r="15251" b="7259"/>
          <a:stretch>
            <a:fillRect/>
          </a:stretch>
        </p:blipFill>
        <p:spPr bwMode="auto">
          <a:xfrm>
            <a:off x="3995936" y="3717032"/>
            <a:ext cx="468052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3807" t="42453" r="47803" b="28016"/>
          <a:stretch>
            <a:fillRect/>
          </a:stretch>
        </p:blipFill>
        <p:spPr bwMode="auto">
          <a:xfrm>
            <a:off x="323528" y="1628800"/>
            <a:ext cx="468052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699792" y="908720"/>
            <a:ext cx="3749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Игры для интерактивных столов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332656"/>
            <a:ext cx="4393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Примеры ЭОР. Творческие ЭОР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5356" t="23344" r="16132" b="13165"/>
          <a:stretch>
            <a:fillRect/>
          </a:stretch>
        </p:blipFill>
        <p:spPr bwMode="auto">
          <a:xfrm>
            <a:off x="755576" y="980728"/>
            <a:ext cx="7632848" cy="565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1413" t="3934" r="9838" b="6467"/>
          <a:stretch>
            <a:fillRect/>
          </a:stretch>
        </p:blipFill>
        <p:spPr bwMode="auto">
          <a:xfrm>
            <a:off x="179512" y="548680"/>
            <a:ext cx="8739463" cy="5593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вал 2"/>
          <p:cNvSpPr/>
          <p:nvPr/>
        </p:nvSpPr>
        <p:spPr>
          <a:xfrm>
            <a:off x="1763688" y="2996952"/>
            <a:ext cx="2088232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39552" y="476672"/>
            <a:ext cx="2520280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gibdd.ru/about/social/children-safety/internet_uro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4348970" cy="2088232"/>
          </a:xfrm>
          <a:prstGeom prst="rect">
            <a:avLst/>
          </a:prstGeom>
          <a:noFill/>
        </p:spPr>
      </p:pic>
      <p:pic>
        <p:nvPicPr>
          <p:cNvPr id="3076" name="Picture 4" descr="http://www.gibdd.ru/about/social/children-safety/deti.gibdd.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08720"/>
            <a:ext cx="3800475" cy="2133601"/>
          </a:xfrm>
          <a:prstGeom prst="rect">
            <a:avLst/>
          </a:prstGeom>
          <a:noFill/>
        </p:spPr>
      </p:pic>
      <p:pic>
        <p:nvPicPr>
          <p:cNvPr id="3080" name="Picture 8" descr="http://www.gibdd.ru/about/social/children-seat/pamyatka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429000"/>
            <a:ext cx="2952328" cy="3115557"/>
          </a:xfrm>
          <a:prstGeom prst="rect">
            <a:avLst/>
          </a:prstGeom>
          <a:noFill/>
        </p:spPr>
      </p:pic>
      <p:pic>
        <p:nvPicPr>
          <p:cNvPr id="3082" name="Picture 10" descr="http://www.gibdd.ru/about/social/pasport-road-safety/paspor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56658"/>
            <a:ext cx="3888432" cy="276101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3284984"/>
            <a:ext cx="3574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Паспорт дорожной безопасности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12160" y="404664"/>
            <a:ext cx="1423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b="1" dirty="0" smtClean="0"/>
              <a:t>deti.gibdd.ru</a:t>
            </a:r>
            <a:endParaRPr lang="en-US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03648" y="404664"/>
            <a:ext cx="1893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Интернет-уроки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436096" y="332656"/>
            <a:ext cx="2736304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 l="3341" t="14301" r="1569" b="5901"/>
          <a:stretch>
            <a:fillRect/>
          </a:stretch>
        </p:blipFill>
        <p:spPr bwMode="auto">
          <a:xfrm>
            <a:off x="394520" y="1"/>
            <a:ext cx="8425952" cy="397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l="4552" t="12570" r="12121" b="6622"/>
          <a:stretch>
            <a:fillRect/>
          </a:stretch>
        </p:blipFill>
        <p:spPr bwMode="auto">
          <a:xfrm>
            <a:off x="0" y="3617640"/>
            <a:ext cx="594015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597</TotalTime>
  <Words>105</Words>
  <Application>Microsoft Office PowerPoint</Application>
  <PresentationFormat>Экран (4:3)</PresentationFormat>
  <Paragraphs>24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Трек</vt:lpstr>
      <vt:lpstr>«ОБЗОР ЭЛЕКТРОННЫХ  ОБРАЗОВАТЕЛЬНЫХ  ресурсов  по профилактике ДДТТ»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Оксана Викторовна</dc:creator>
  <cp:lastModifiedBy>Admin</cp:lastModifiedBy>
  <cp:revision>61</cp:revision>
  <dcterms:created xsi:type="dcterms:W3CDTF">2017-02-25T19:51:47Z</dcterms:created>
  <dcterms:modified xsi:type="dcterms:W3CDTF">2017-10-16T09:48:46Z</dcterms:modified>
</cp:coreProperties>
</file>